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9713-39DF-4D07-ABF1-F9622F192FF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DB98-546B-44D1-B063-08DEF42B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sz="8000" b="1" dirty="0" smtClean="0">
                <a:latin typeface="+mn-lt"/>
              </a:rPr>
              <a:t>KRITIKA</a:t>
            </a:r>
            <a:br>
              <a:rPr lang="sr-Latn-RS" sz="8000" b="1" dirty="0" smtClean="0">
                <a:latin typeface="+mn-lt"/>
              </a:rPr>
            </a:br>
            <a:r>
              <a:rPr lang="sr-Latn-RS" sz="3600" b="1" dirty="0" smtClean="0">
                <a:latin typeface="+mn-lt"/>
              </a:rPr>
              <a:t>(prikaz, recenzija, esej)</a:t>
            </a:r>
            <a:endParaRPr lang="en-US" sz="3600" b="1" dirty="0"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sr-Latn-RS" dirty="0" smtClean="0"/>
              <a:t>Informacija+analiza+kritički stav autora</a:t>
            </a:r>
          </a:p>
          <a:p>
            <a:r>
              <a:rPr lang="sr-Latn-RS" dirty="0" smtClean="0"/>
              <a:t>Kritičari stručnjaci i kritičari novinari</a:t>
            </a:r>
          </a:p>
          <a:p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</a:t>
            </a:r>
            <a:r>
              <a:rPr lang="sr-Latn-RS" sz="2400" dirty="0" smtClean="0"/>
              <a:t>ilmska(Dimitrije Vojinov, Medenica)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Literarna (Sanja Domazet)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Televizijska (Branka Otašević, Dragan Ilic)</a:t>
            </a:r>
          </a:p>
          <a:p>
            <a:pPr>
              <a:buFont typeface="Wingdings" pitchFamily="2" charset="2"/>
              <a:buChar char="Ø"/>
            </a:pPr>
            <a:r>
              <a:rPr lang="sr-Latn-RS" sz="2400" smtClean="0"/>
              <a:t>Pozorišna </a:t>
            </a:r>
            <a:r>
              <a:rPr lang="sr-Latn-RS" sz="2400" smtClean="0"/>
              <a:t>(Ana </a:t>
            </a:r>
            <a:r>
              <a:rPr lang="sr-Latn-RS" sz="2400" dirty="0" smtClean="0"/>
              <a:t>Tasovac, Teofil)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Muzička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Baletska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Arhitektonska</a:t>
            </a:r>
          </a:p>
          <a:p>
            <a:pPr>
              <a:buFont typeface="Wingdings" pitchFamily="2" charset="2"/>
              <a:buChar char="Ø"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endParaRPr lang="sr-Latn-RS" dirty="0" smtClean="0"/>
          </a:p>
        </p:txBody>
      </p:sp>
      <p:pic>
        <p:nvPicPr>
          <p:cNvPr id="4" name="Picture 3" descr="lup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267200"/>
            <a:ext cx="3276600" cy="20383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sr-Latn-RS" dirty="0" smtClean="0"/>
              <a:t>   </a:t>
            </a:r>
            <a:r>
              <a:rPr lang="sr-Latn-RS" sz="7200" b="1" dirty="0" smtClean="0"/>
              <a:t> </a:t>
            </a:r>
          </a:p>
          <a:p>
            <a:pPr algn="ctr">
              <a:buNone/>
            </a:pPr>
            <a:r>
              <a:rPr lang="sr-Latn-RS" sz="7200" b="1" dirty="0" smtClean="0"/>
              <a:t>KOMENTAR</a:t>
            </a:r>
          </a:p>
          <a:p>
            <a:pPr algn="ctr">
              <a:buNone/>
            </a:pPr>
            <a:r>
              <a:rPr lang="sr-Latn-RS" b="1" dirty="0" smtClean="0"/>
              <a:t>(zapis, tumačenje, objašnjenje)</a:t>
            </a:r>
          </a:p>
          <a:p>
            <a:pPr algn="ctr">
              <a:buNone/>
            </a:pPr>
            <a:endParaRPr lang="sr-Latn-RS" b="1" dirty="0"/>
          </a:p>
          <a:p>
            <a:pPr algn="ctr">
              <a:buNone/>
            </a:pPr>
            <a:r>
              <a:rPr lang="sr-Latn-RS" dirty="0" smtClean="0"/>
              <a:t>“Obični ljudi ne čitaju komentare, ali vole da ih vide u novinama”</a:t>
            </a:r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Analitička forma u kojoj autor, prateći pojavu u nastanku i razvoju, utvrđuje njene uzroke a potom zauzima stavove o njenom daljem razvoju ili razrešenju, upozoravajući čitaoca, slušaoca, gledaoca na moguće posledice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umačenje određenog fenomene iz ličnog, komentatorskog ugla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Ne samo da obavesti, već i da utiče</a:t>
            </a:r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O</a:t>
            </a:r>
            <a:r>
              <a:rPr lang="sr-Latn-RS" dirty="0" smtClean="0"/>
              <a:t>pšti interes-javnosti (interes grupe)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Kompozicija: Uvod (slika situacije), Razrada (analiza-za i protiv) i Zaključak sa prognozom (odgovor na pitanje)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r>
              <a:rPr lang="sr-Latn-RS" b="1" dirty="0" smtClean="0"/>
              <a:t>UVODNIK</a:t>
            </a:r>
            <a:r>
              <a:rPr lang="sr-Latn-RS" dirty="0" smtClean="0"/>
              <a:t>-podvrsta komentara, povod su izuzetno važni i dramatični događaji</a:t>
            </a:r>
          </a:p>
          <a:p>
            <a:r>
              <a:rPr lang="sr-Latn-RS" dirty="0" smtClean="0"/>
              <a:t>Izraz kolektivne ocene i procene-NEPOTPISAN!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posleratnim godinama redak</a:t>
            </a:r>
          </a:p>
          <a:p>
            <a:r>
              <a:rPr lang="sr-Latn-RS" dirty="0" smtClean="0"/>
              <a:t>Francuski “Mond”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KOLUMNA</a:t>
            </a:r>
            <a:r>
              <a:rPr lang="sr-Latn-RS" dirty="0" smtClean="0"/>
              <a:t>- vrsta komentara u kojoj redakcija daje pisu pravo na iznošenje krajnje ličnog stava, od koga se ona grafički(crnom linijom) ograđuje</a:t>
            </a:r>
          </a:p>
          <a:p>
            <a:r>
              <a:rPr lang="sr-Latn-RS" dirty="0" smtClean="0"/>
              <a:t>Politička kolumna u ranim dvadesetim-Volter Lipman</a:t>
            </a:r>
          </a:p>
          <a:p>
            <a:r>
              <a:rPr lang="sr-Latn-RS" dirty="0" smtClean="0"/>
              <a:t>Jug Grizelj (Večernje novosti- “Iz mog ugla”)</a:t>
            </a:r>
          </a:p>
          <a:p>
            <a:r>
              <a:rPr lang="sr-Latn-RS" dirty="0" smtClean="0"/>
              <a:t>“Postoji nešto što sve dobre redakcije imaju u izobilju- ličnost i ego autora”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sz="2600" dirty="0" smtClean="0"/>
              <a:t>Bogdan Tirnanić, Aleksandar Tijanić,Petar Luković, Teofil Pančić, Ljubomir Živkov, Mirjana Bobić, Basara...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KRITIKA (prikaz, recenzija, esej)</vt:lpstr>
      <vt:lpstr>Slide 2</vt:lpstr>
      <vt:lpstr>Slide 3</vt:lpstr>
      <vt:lpstr>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KRITIKA (prikaz, recenzija, esej)</dc:title>
  <dc:creator>Ivana</dc:creator>
  <cp:lastModifiedBy>Ivana</cp:lastModifiedBy>
  <cp:revision>6</cp:revision>
  <dcterms:created xsi:type="dcterms:W3CDTF">2014-08-28T06:48:38Z</dcterms:created>
  <dcterms:modified xsi:type="dcterms:W3CDTF">2014-08-28T07:55:39Z</dcterms:modified>
</cp:coreProperties>
</file>